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26888-A75E-4E17-AA88-1415F259B2C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B40DD-71C6-4CD8-92F5-4696CF7E68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World in 2004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A</a:t>
            </a:r>
            <a:r>
              <a:rPr lang="en-US" dirty="0" smtClean="0"/>
              <a:t>nthony White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Kenneth </a:t>
            </a:r>
            <a:r>
              <a:rPr lang="en-US" dirty="0" err="1" smtClean="0"/>
              <a:t>Rogoff</a:t>
            </a:r>
            <a:r>
              <a:rPr lang="en-US" dirty="0" smtClean="0"/>
              <a:t>, a former chief economist of the Fund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Ariel Sharon, the prime minister of Israel</a:t>
            </a:r>
          </a:p>
          <a:p>
            <a:r>
              <a:rPr lang="en-US" b="1" dirty="0" err="1" smtClean="0"/>
              <a:t>Menachem</a:t>
            </a:r>
            <a:r>
              <a:rPr lang="en-US" b="1" dirty="0" smtClean="0"/>
              <a:t> </a:t>
            </a:r>
            <a:r>
              <a:rPr lang="en-US" b="1" dirty="0" err="1" smtClean="0"/>
              <a:t>Mazuz</a:t>
            </a:r>
            <a:r>
              <a:rPr lang="en-US" b="1" dirty="0" smtClean="0"/>
              <a:t>, a long-time government lawyer</a:t>
            </a:r>
          </a:p>
          <a:p>
            <a:r>
              <a:rPr lang="en-US" b="1" dirty="0" smtClean="0"/>
              <a:t>Tony Blair Britain's prime minister</a:t>
            </a:r>
          </a:p>
          <a:p>
            <a:r>
              <a:rPr lang="en-US" b="1" dirty="0" smtClean="0"/>
              <a:t>“WAR!” was the screaming headline in one of Serbia’s main newspapers. </a:t>
            </a:r>
          </a:p>
          <a:p>
            <a:r>
              <a:rPr lang="en-US" b="1" dirty="0" smtClean="0"/>
              <a:t>Côte d'Ivoire teeters between peace and war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67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World in 2004</vt:lpstr>
      <vt:lpstr>Politics</vt:lpstr>
      <vt:lpstr>Economy</vt:lpstr>
      <vt:lpstr>Statistics</vt:lpstr>
      <vt:lpstr>Natural Disasters</vt:lpstr>
      <vt:lpstr>Inventions, technology</vt:lpstr>
      <vt:lpstr>Slide 7</vt:lpstr>
      <vt:lpstr>Slide 8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in 2004</dc:title>
  <dc:creator>Lionsgate</dc:creator>
  <cp:lastModifiedBy>Lionsgate</cp:lastModifiedBy>
  <cp:revision>7</cp:revision>
  <dcterms:created xsi:type="dcterms:W3CDTF">2009-09-10T18:52:31Z</dcterms:created>
  <dcterms:modified xsi:type="dcterms:W3CDTF">2009-09-10T19:53:32Z</dcterms:modified>
</cp:coreProperties>
</file>